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21"/>
  </p:normalViewPr>
  <p:slideViewPr>
    <p:cSldViewPr snapToGrid="0" snapToObjects="1">
      <p:cViewPr varScale="1">
        <p:scale>
          <a:sx n="109" d="100"/>
          <a:sy n="109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10CD1-1703-3645-9810-6259A14BC2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294ED3-51C3-FF43-995A-493BAAA4A2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00F17-E61C-B245-A0CB-98ACFD39E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301-4B18-7647-B69A-D675D2719AA9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3D77B-47AA-9140-8236-8BD33C852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A4D33-B8F5-AD45-8766-2250FDA0B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46D3-8BEC-7340-BA05-A5386AE8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98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284DA-C246-AA49-824B-8E2034407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63C1DF-16BA-3942-A014-0B50AAF1F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0EBF9-2DBC-FA4E-AAB1-3359347F3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301-4B18-7647-B69A-D675D2719AA9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E3D1D-7C6C-B44B-96D8-77EBA2D2F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A80FE-91AA-F240-AC61-47853B7F2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46D3-8BEC-7340-BA05-A5386AE8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7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B3818B-B412-1D40-A132-E6B63DBDE9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7753FF-D4C6-FE41-8EE3-A97DF8F422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0AED9-F2B6-F54B-8AA9-958DE28CD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301-4B18-7647-B69A-D675D2719AA9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4ECC3-30B5-EA47-9C0D-62A5397C7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5B5AD-C650-AA42-B277-FA803DBAB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46D3-8BEC-7340-BA05-A5386AE8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28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94EC9-3D29-CD44-8EDB-9B313348E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1A8C7-246B-4F4D-B0F2-6B1E8DD52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41223-4374-FF47-B4D7-D18B448F8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301-4B18-7647-B69A-D675D2719AA9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110E8-A482-5E46-9245-61FA91A22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0A4BE-7110-B242-A7EB-CF104A226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46D3-8BEC-7340-BA05-A5386AE8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6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9B405-38B5-B947-A3B3-13864250C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36042E-6246-5A42-A92B-8E1A2182A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9D53C-6206-004A-8C9A-4E290A8DF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301-4B18-7647-B69A-D675D2719AA9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B9F49-0940-FB47-9528-B0F2FEC58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00026-C7B8-8D4D-B378-74FCF3AB6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46D3-8BEC-7340-BA05-A5386AE8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46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19F45-1745-C74A-9D90-ADD344927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EF18D-717C-B240-B37E-A4A1A3CF06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789140-0CEE-0148-8646-07EB6CF5B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C8D04-9FF4-4748-9068-639B3EDA9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301-4B18-7647-B69A-D675D2719AA9}" type="datetimeFigureOut">
              <a:rPr lang="en-US" smtClean="0"/>
              <a:t>5/14/18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1F7C9B-FB49-7D47-ADAC-A0A211D0A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0B9F-249C-7640-91D8-7AD979495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46D3-8BEC-7340-BA05-A5386AE8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04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55297-E79F-FF4D-8514-7036649E5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D13E3C-1A30-3247-AEA1-4E7A6F9B5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173832-286D-6741-9D0F-5C9600AAF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CE8B3E-BF7F-A645-B731-B5E265A1C9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72C60D-BED7-3D4F-BC49-BDA215FA8B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C972FB-CEC3-DF4E-A1D5-EFC8E1D86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301-4B18-7647-B69A-D675D2719AA9}" type="datetimeFigureOut">
              <a:rPr lang="en-US" smtClean="0"/>
              <a:t>5/14/18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9E5B22-CA50-BD46-AE5D-63D76C5CB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362F2B-D0D4-BE48-8B72-4303DEFFE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46D3-8BEC-7340-BA05-A5386AE8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1DBCC-1FE4-7447-A4E6-3344B3300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F4E7E8-1907-B44A-8B78-D53F2E55A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301-4B18-7647-B69A-D675D2719AA9}" type="datetimeFigureOut">
              <a:rPr lang="en-US" smtClean="0"/>
              <a:t>5/14/18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20C228-DEAF-7945-953D-EFB5A7EAE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12CFE0-7F22-7A4F-8FEB-899DF4893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46D3-8BEC-7340-BA05-A5386AE8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2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6AFC08-5FAC-6D4D-AB30-D6F06E6D6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301-4B18-7647-B69A-D675D2719AA9}" type="datetimeFigureOut">
              <a:rPr lang="en-US" smtClean="0"/>
              <a:t>5/14/18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0235B3-79C4-DE4A-9578-DF1218932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B2F7F-2297-F74D-8DC7-E51D0C988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46D3-8BEC-7340-BA05-A5386AE8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7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E12FD-5399-3F47-B9B1-2A10CB833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87C38-DFBF-4946-A72E-E433D4E1B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10FE4-2992-AD48-BC47-ADF487AAC7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51934A-672A-8C46-8DCE-429A9A85A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301-4B18-7647-B69A-D675D2719AA9}" type="datetimeFigureOut">
              <a:rPr lang="en-US" smtClean="0"/>
              <a:t>5/14/18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D6048D-922D-9746-9748-66F92D98F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CA280F-3948-1D4E-A05B-4D295007D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46D3-8BEC-7340-BA05-A5386AE8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96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2ABE5-8B83-D048-8DC6-A6AD3DE71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ADA4E1-73FD-874C-93E1-1533479204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F39086-7064-194B-AA30-7096C9325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40DF7-D472-2E48-8E8B-7473EDFE7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A301-4B18-7647-B69A-D675D2719AA9}" type="datetimeFigureOut">
              <a:rPr lang="en-US" smtClean="0"/>
              <a:t>5/14/18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1BF6B3-F1B0-CB4C-8EBF-9341FFC71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79DF17-B0F9-3747-B36F-00AF1BD44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46D3-8BEC-7340-BA05-A5386AE8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20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3AFF8-DD93-864A-AD75-E1D0A258B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4EE718-254C-0648-BD5D-78B34F98A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36254-BB20-C448-9C8E-3DC8415968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7A301-4B18-7647-B69A-D675D2719AA9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4B843-4A0E-4645-9304-9D7C0105F3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E5A8D-B6D4-E640-A84B-CDF95EC4F3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646D3-8BEC-7340-BA05-A5386AE8A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4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35BBA98-DE17-284B-B4DE-4CC2C149C524}"/>
              </a:ext>
            </a:extLst>
          </p:cNvPr>
          <p:cNvSpPr/>
          <p:nvPr/>
        </p:nvSpPr>
        <p:spPr>
          <a:xfrm>
            <a:off x="7130560" y="655053"/>
            <a:ext cx="2332892" cy="515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3212E8-5577-C842-A741-DFE3BEB47832}"/>
              </a:ext>
            </a:extLst>
          </p:cNvPr>
          <p:cNvSpPr/>
          <p:nvPr/>
        </p:nvSpPr>
        <p:spPr>
          <a:xfrm rot="5400000">
            <a:off x="307727" y="987671"/>
            <a:ext cx="1354017" cy="515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93D4A5-192F-AF4F-979A-6646FFC0CC82}"/>
              </a:ext>
            </a:extLst>
          </p:cNvPr>
          <p:cNvSpPr/>
          <p:nvPr/>
        </p:nvSpPr>
        <p:spPr>
          <a:xfrm rot="5400000">
            <a:off x="285741" y="2609852"/>
            <a:ext cx="1421422" cy="515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34A8A0-14A2-8D45-84D9-D772FBDE007C}"/>
              </a:ext>
            </a:extLst>
          </p:cNvPr>
          <p:cNvSpPr/>
          <p:nvPr/>
        </p:nvSpPr>
        <p:spPr>
          <a:xfrm rot="5400000">
            <a:off x="420563" y="4116266"/>
            <a:ext cx="1151789" cy="515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25D5AA6-96F8-844D-A3D0-AB02370EF60E}"/>
              </a:ext>
            </a:extLst>
          </p:cNvPr>
          <p:cNvSpPr/>
          <p:nvPr/>
        </p:nvSpPr>
        <p:spPr>
          <a:xfrm rot="5400000">
            <a:off x="269625" y="5556741"/>
            <a:ext cx="1453664" cy="515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55D347-E4C3-4049-AC26-C834EAA0B2CE}"/>
              </a:ext>
            </a:extLst>
          </p:cNvPr>
          <p:cNvSpPr/>
          <p:nvPr/>
        </p:nvSpPr>
        <p:spPr>
          <a:xfrm>
            <a:off x="5498125" y="767153"/>
            <a:ext cx="574430" cy="527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A69C83-611B-2845-B618-9B620DB67779}"/>
              </a:ext>
            </a:extLst>
          </p:cNvPr>
          <p:cNvSpPr/>
          <p:nvPr/>
        </p:nvSpPr>
        <p:spPr>
          <a:xfrm rot="5400000">
            <a:off x="3502266" y="2121877"/>
            <a:ext cx="1354017" cy="515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C4B15B-AFA5-E543-870B-A03F37484721}"/>
              </a:ext>
            </a:extLst>
          </p:cNvPr>
          <p:cNvSpPr/>
          <p:nvPr/>
        </p:nvSpPr>
        <p:spPr>
          <a:xfrm rot="5400000">
            <a:off x="4739053" y="2121877"/>
            <a:ext cx="1354017" cy="515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ABC0CC-CC70-C64E-8420-B26E9901852C}"/>
              </a:ext>
            </a:extLst>
          </p:cNvPr>
          <p:cNvSpPr/>
          <p:nvPr/>
        </p:nvSpPr>
        <p:spPr>
          <a:xfrm rot="5400000">
            <a:off x="7060223" y="2121877"/>
            <a:ext cx="1354017" cy="515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790F65-2EC4-6842-8066-BE67B8D84CCF}"/>
              </a:ext>
            </a:extLst>
          </p:cNvPr>
          <p:cNvSpPr/>
          <p:nvPr/>
        </p:nvSpPr>
        <p:spPr>
          <a:xfrm rot="5400000">
            <a:off x="8402515" y="2121879"/>
            <a:ext cx="1354017" cy="515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B2323FB-D3C4-7140-B162-9726F96AF1A6}"/>
              </a:ext>
            </a:extLst>
          </p:cNvPr>
          <p:cNvSpPr/>
          <p:nvPr/>
        </p:nvSpPr>
        <p:spPr>
          <a:xfrm>
            <a:off x="3094895" y="4899609"/>
            <a:ext cx="926123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B751B0E-6A09-854C-8197-1E64D2604BF1}"/>
              </a:ext>
            </a:extLst>
          </p:cNvPr>
          <p:cNvSpPr/>
          <p:nvPr/>
        </p:nvSpPr>
        <p:spPr>
          <a:xfrm>
            <a:off x="4422533" y="3858358"/>
            <a:ext cx="926123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8BAD946-29E4-FE40-B217-CD309430127A}"/>
              </a:ext>
            </a:extLst>
          </p:cNvPr>
          <p:cNvSpPr/>
          <p:nvPr/>
        </p:nvSpPr>
        <p:spPr>
          <a:xfrm>
            <a:off x="3925758" y="5773624"/>
            <a:ext cx="926123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63C8A76-9224-D248-AD70-F75B53C63B2D}"/>
              </a:ext>
            </a:extLst>
          </p:cNvPr>
          <p:cNvSpPr/>
          <p:nvPr/>
        </p:nvSpPr>
        <p:spPr>
          <a:xfrm>
            <a:off x="5035064" y="4950068"/>
            <a:ext cx="926123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DB4E636-3896-E24D-A66C-BE1A2E306309}"/>
              </a:ext>
            </a:extLst>
          </p:cNvPr>
          <p:cNvSpPr/>
          <p:nvPr/>
        </p:nvSpPr>
        <p:spPr>
          <a:xfrm>
            <a:off x="5884984" y="5773624"/>
            <a:ext cx="926123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22697EE-EA5E-9C4B-A480-8905844F3EA3}"/>
              </a:ext>
            </a:extLst>
          </p:cNvPr>
          <p:cNvSpPr/>
          <p:nvPr/>
        </p:nvSpPr>
        <p:spPr>
          <a:xfrm>
            <a:off x="8085986" y="5814648"/>
            <a:ext cx="926123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2F3A018-6E69-7042-BCEB-B0AC40520D33}"/>
              </a:ext>
            </a:extLst>
          </p:cNvPr>
          <p:cNvSpPr/>
          <p:nvPr/>
        </p:nvSpPr>
        <p:spPr>
          <a:xfrm>
            <a:off x="6975233" y="4950068"/>
            <a:ext cx="926123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1BB9790-CB1A-C046-B45B-E8007BF84710}"/>
              </a:ext>
            </a:extLst>
          </p:cNvPr>
          <p:cNvSpPr/>
          <p:nvPr/>
        </p:nvSpPr>
        <p:spPr>
          <a:xfrm>
            <a:off x="9114691" y="4950068"/>
            <a:ext cx="926123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EFAC4E0-6C0E-8C47-9AD1-B2503D1E4614}"/>
              </a:ext>
            </a:extLst>
          </p:cNvPr>
          <p:cNvSpPr/>
          <p:nvPr/>
        </p:nvSpPr>
        <p:spPr>
          <a:xfrm>
            <a:off x="6242537" y="3897923"/>
            <a:ext cx="926123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920CF37-0983-004D-AC8B-32DC6F459001}"/>
              </a:ext>
            </a:extLst>
          </p:cNvPr>
          <p:cNvSpPr/>
          <p:nvPr/>
        </p:nvSpPr>
        <p:spPr>
          <a:xfrm>
            <a:off x="8033239" y="3897923"/>
            <a:ext cx="926123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32FBBAA-9A84-8441-966C-EFAF295AEF8D}"/>
              </a:ext>
            </a:extLst>
          </p:cNvPr>
          <p:cNvSpPr/>
          <p:nvPr/>
        </p:nvSpPr>
        <p:spPr>
          <a:xfrm>
            <a:off x="10040815" y="3821723"/>
            <a:ext cx="926123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A40F717-2CAE-4B4A-8973-7B5079A78220}"/>
              </a:ext>
            </a:extLst>
          </p:cNvPr>
          <p:cNvSpPr/>
          <p:nvPr/>
        </p:nvSpPr>
        <p:spPr>
          <a:xfrm>
            <a:off x="10040814" y="5779481"/>
            <a:ext cx="926123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2D89DD3-389B-5F4A-A8DD-7199307E130A}"/>
              </a:ext>
            </a:extLst>
          </p:cNvPr>
          <p:cNvSpPr txBox="1"/>
          <p:nvPr/>
        </p:nvSpPr>
        <p:spPr>
          <a:xfrm>
            <a:off x="7162799" y="243202"/>
            <a:ext cx="2373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Coaches Table –Seats 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26272CF-E287-AB4C-B427-F535DFF03A18}"/>
              </a:ext>
            </a:extLst>
          </p:cNvPr>
          <p:cNvSpPr txBox="1"/>
          <p:nvPr/>
        </p:nvSpPr>
        <p:spPr>
          <a:xfrm>
            <a:off x="4851881" y="423033"/>
            <a:ext cx="1701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Podium &amp; Mic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D51EE4C-524B-9444-B0EF-399F1509BC2B}"/>
              </a:ext>
            </a:extLst>
          </p:cNvPr>
          <p:cNvSpPr txBox="1"/>
          <p:nvPr/>
        </p:nvSpPr>
        <p:spPr>
          <a:xfrm>
            <a:off x="3009892" y="1779618"/>
            <a:ext cx="1400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 player tables</a:t>
            </a:r>
          </a:p>
          <a:p>
            <a:r>
              <a:rPr lang="en-US" dirty="0"/>
              <a:t>9 seats at each table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A78FC19-58FC-0642-B99F-4186D870F270}"/>
              </a:ext>
            </a:extLst>
          </p:cNvPr>
          <p:cNvSpPr/>
          <p:nvPr/>
        </p:nvSpPr>
        <p:spPr>
          <a:xfrm rot="5400000">
            <a:off x="5823436" y="2094764"/>
            <a:ext cx="1354017" cy="515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B10C478-5187-C84D-97E4-D9519FBFC71B}"/>
              </a:ext>
            </a:extLst>
          </p:cNvPr>
          <p:cNvSpPr txBox="1"/>
          <p:nvPr/>
        </p:nvSpPr>
        <p:spPr>
          <a:xfrm>
            <a:off x="10983044" y="3933654"/>
            <a:ext cx="9012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13</a:t>
            </a:r>
          </a:p>
          <a:p>
            <a:r>
              <a:rPr lang="en-US" dirty="0"/>
              <a:t>Round Parent Tables</a:t>
            </a:r>
          </a:p>
          <a:p>
            <a:r>
              <a:rPr lang="en-US" dirty="0"/>
              <a:t>6 seats @ each table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E73EFFB-9FE4-B04F-A278-3CA920D1FFBF}"/>
              </a:ext>
            </a:extLst>
          </p:cNvPr>
          <p:cNvSpPr txBox="1"/>
          <p:nvPr/>
        </p:nvSpPr>
        <p:spPr>
          <a:xfrm>
            <a:off x="0" y="2157048"/>
            <a:ext cx="929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 Food Tables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A320608-1D85-2643-B9B3-BBABBC619E7E}"/>
              </a:ext>
            </a:extLst>
          </p:cNvPr>
          <p:cNvSpPr/>
          <p:nvPr/>
        </p:nvSpPr>
        <p:spPr>
          <a:xfrm>
            <a:off x="2662612" y="3887615"/>
            <a:ext cx="926123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A9CF7A7-A9DD-5345-955F-C33DA9417384}"/>
              </a:ext>
            </a:extLst>
          </p:cNvPr>
          <p:cNvSpPr txBox="1"/>
          <p:nvPr/>
        </p:nvSpPr>
        <p:spPr>
          <a:xfrm>
            <a:off x="4885594" y="54166"/>
            <a:ext cx="2244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East Cafeteria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297CD7D-A5DE-A549-9DC7-BD18EEA09990}"/>
              </a:ext>
            </a:extLst>
          </p:cNvPr>
          <p:cNvSpPr txBox="1"/>
          <p:nvPr/>
        </p:nvSpPr>
        <p:spPr>
          <a:xfrm>
            <a:off x="4950070" y="6541421"/>
            <a:ext cx="3897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Glass Wall Between Cafeterias</a:t>
            </a:r>
          </a:p>
        </p:txBody>
      </p:sp>
    </p:spTree>
    <p:extLst>
      <p:ext uri="{BB962C8B-B14F-4D97-AF65-F5344CB8AC3E}">
        <p14:creationId xmlns:p14="http://schemas.microsoft.com/office/powerpoint/2010/main" val="745518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34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Arien Lawless</dc:creator>
  <cp:lastModifiedBy>Arien Lawless</cp:lastModifiedBy>
  <cp:revision>5</cp:revision>
  <dcterms:created xsi:type="dcterms:W3CDTF">2018-05-14T19:05:27Z</dcterms:created>
  <dcterms:modified xsi:type="dcterms:W3CDTF">2018-05-14T19:49:18Z</dcterms:modified>
</cp:coreProperties>
</file>