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1"/>
  </p:normalViewPr>
  <p:slideViewPr>
    <p:cSldViewPr snapToGrid="0" snapToObjects="1">
      <p:cViewPr varScale="1">
        <p:scale>
          <a:sx n="108" d="100"/>
          <a:sy n="108" d="100"/>
        </p:scale>
        <p:origin x="7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E8AF8-B753-0E4F-8265-9685403140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B385DD-9D3B-DE47-8E0A-A9300CC9AB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CF3815-13D7-9A4E-AF6F-A649DC7E8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505B-9B45-E542-84F3-FEB3A8A3F2DD}" type="datetimeFigureOut">
              <a:rPr lang="en-US" smtClean="0"/>
              <a:t>3/20/18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51A31-1279-E74F-A186-94A3FFAB4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B044C-8211-7548-8AF3-D389F88AC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2B670-4C26-EC4B-9083-1F8DF3DFE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375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FFEE1-6589-A145-AF1D-7D5DCFF57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6987CB-D641-9F4F-88A8-361AA450EB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4C75F-E84E-E145-A3FC-46E58A59F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505B-9B45-E542-84F3-FEB3A8A3F2DD}" type="datetimeFigureOut">
              <a:rPr lang="en-US" smtClean="0"/>
              <a:t>3/20/18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9F208E-21CA-1549-8362-CCBDEE169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4D86F-F89D-AA4A-8A27-AF7608BA9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2B670-4C26-EC4B-9083-1F8DF3DFE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34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E2D09A-E36B-444D-83B9-4CE8B55FAA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08757A-1C13-934C-A32A-10F5EEDF8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8DF6D-C4F0-8F49-80FF-5A4B9B2E7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505B-9B45-E542-84F3-FEB3A8A3F2DD}" type="datetimeFigureOut">
              <a:rPr lang="en-US" smtClean="0"/>
              <a:t>3/20/18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442F5-C1FC-C842-9A05-9834097B9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39822-7943-4541-B865-BF258833A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2B670-4C26-EC4B-9083-1F8DF3DFE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57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8E438-949C-0448-AAF5-EEC67BFCA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A4D78-7C46-2C4D-8BF3-08F69965E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D9395-7C8C-BA42-B580-B34FC8A18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505B-9B45-E542-84F3-FEB3A8A3F2DD}" type="datetimeFigureOut">
              <a:rPr lang="en-US" smtClean="0"/>
              <a:t>3/20/18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CEEF3-C5A6-C34E-9CAE-5B7996E68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E4D6A-3870-AF4D-BE7C-D01486395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2B670-4C26-EC4B-9083-1F8DF3DFE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07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83DD6-DD92-DC48-99D9-2E94B9299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15FC0B-1349-4E41-90D7-8362D27AA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D12F5-E1A8-D648-A64F-722850B0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505B-9B45-E542-84F3-FEB3A8A3F2DD}" type="datetimeFigureOut">
              <a:rPr lang="en-US" smtClean="0"/>
              <a:t>3/20/18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CEC75-4AB6-E94E-BBD6-75CC618EF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98826-B4FC-8C4F-8643-77EEC30C2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2B670-4C26-EC4B-9083-1F8DF3DFE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5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BA3E3-6B97-AA4D-B6CF-07CAEC79E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9713C-764B-C340-84D1-288DB567E8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D2B4AB-2CFD-394C-810B-2D88531723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2B4072-B44D-2349-AEBC-0F5E2FD3B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505B-9B45-E542-84F3-FEB3A8A3F2DD}" type="datetimeFigureOut">
              <a:rPr lang="en-US" smtClean="0"/>
              <a:t>3/20/18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E1D0FD-C39F-E842-93C7-72F56734F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4DF42A-0F35-3C48-8064-06E7B0272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2B670-4C26-EC4B-9083-1F8DF3DFE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83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3D9FC-6FF9-DE42-8AA2-8831316D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07D135-ACF3-B044-81FB-55D727874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0DF8F5-B6E5-1A41-8CE1-A06C872DC1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5D951C-6869-6C40-8B27-8B68E78B50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43D8CE-693A-3E45-AB74-CDE54470D3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F44BB1-2B14-8143-A2CF-9084C1282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505B-9B45-E542-84F3-FEB3A8A3F2DD}" type="datetimeFigureOut">
              <a:rPr lang="en-US" smtClean="0"/>
              <a:t>3/20/18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9D4ED9-5F33-3E4D-8D6A-B82AC7552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E4B9FF-92D9-5F49-A79B-E23823B45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2B670-4C26-EC4B-9083-1F8DF3DFE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70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21667-953F-0243-ABAC-0C09B2E2D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E24613-0C07-7B4C-95A0-54B5412EA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505B-9B45-E542-84F3-FEB3A8A3F2DD}" type="datetimeFigureOut">
              <a:rPr lang="en-US" smtClean="0"/>
              <a:t>3/20/18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B506A8-B689-FB47-A5A8-807048A67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B651F6-4833-F241-A124-3CB06A85C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2B670-4C26-EC4B-9083-1F8DF3DFE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7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9604C1-FA04-3A4D-BFC0-02424C1F8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505B-9B45-E542-84F3-FEB3A8A3F2DD}" type="datetimeFigureOut">
              <a:rPr lang="en-US" smtClean="0"/>
              <a:t>3/20/18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6D12F5-5540-D243-902E-55488D2E9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9B1DBB-C633-6A4F-8205-8391F23BE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2B670-4C26-EC4B-9083-1F8DF3DFE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469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CE4A6-32C5-2349-9F46-9339AA298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7A07F-ECC4-F54F-A95A-8554C2227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0E68CD-6410-3A49-B32E-2CE56FCB52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7222BB-2472-824A-97C8-D410E6B33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505B-9B45-E542-84F3-FEB3A8A3F2DD}" type="datetimeFigureOut">
              <a:rPr lang="en-US" smtClean="0"/>
              <a:t>3/20/18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3C8D7B-CF50-9A44-8102-911CFEA5D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DBCB8-9702-5E4A-8CB8-5B0720E9C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2B670-4C26-EC4B-9083-1F8DF3DFE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843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B09EC-71AF-A642-8A16-1380F59FF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8AC675-C9F4-5646-8F33-3F1688BBE0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5E26E1-9641-BD42-9833-29740ED0B6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90E311-4099-6943-A303-A8B00B678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505B-9B45-E542-84F3-FEB3A8A3F2DD}" type="datetimeFigureOut">
              <a:rPr lang="en-US" smtClean="0"/>
              <a:t>3/20/18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F37BFD-3397-3445-B181-1B35BA831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3E1B0C-3B93-A847-A13B-983CD0C4A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2B670-4C26-EC4B-9083-1F8DF3DFE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19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D08E91-3049-8348-A463-F80028C7C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FCA087-0C8B-9945-98F9-0E1F94CB6B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58D5F-30B9-8944-8D94-D0B1618D01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C505B-9B45-E542-84F3-FEB3A8A3F2DD}" type="datetimeFigureOut">
              <a:rPr lang="en-US" smtClean="0"/>
              <a:t>3/20/18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4DBEC-146D-BB4B-9DCC-CBAF2578BB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46CDF2-2744-1F44-8797-37BC4472CA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2B670-4C26-EC4B-9083-1F8DF3DFE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0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046E476-FB54-6943-A0A5-D6CA61C116DA}"/>
              </a:ext>
            </a:extLst>
          </p:cNvPr>
          <p:cNvSpPr/>
          <p:nvPr/>
        </p:nvSpPr>
        <p:spPr>
          <a:xfrm>
            <a:off x="3514071" y="691909"/>
            <a:ext cx="1520042" cy="2375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921F40-BA49-6B41-A761-6FE7ECA9947D}"/>
              </a:ext>
            </a:extLst>
          </p:cNvPr>
          <p:cNvSpPr/>
          <p:nvPr/>
        </p:nvSpPr>
        <p:spPr>
          <a:xfrm>
            <a:off x="5813747" y="698352"/>
            <a:ext cx="1520042" cy="2375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B3C778-7B06-B445-85B0-DCE40EC2C18E}"/>
              </a:ext>
            </a:extLst>
          </p:cNvPr>
          <p:cNvSpPr/>
          <p:nvPr/>
        </p:nvSpPr>
        <p:spPr>
          <a:xfrm>
            <a:off x="3087389" y="1803535"/>
            <a:ext cx="391516" cy="1114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30BAFF-6A17-7A45-B125-F324A50DBEF6}"/>
              </a:ext>
            </a:extLst>
          </p:cNvPr>
          <p:cNvSpPr/>
          <p:nvPr/>
        </p:nvSpPr>
        <p:spPr>
          <a:xfrm>
            <a:off x="3904957" y="1803536"/>
            <a:ext cx="391516" cy="1114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6214AA9-C5F4-3A4B-8453-48DBBD288792}"/>
              </a:ext>
            </a:extLst>
          </p:cNvPr>
          <p:cNvSpPr/>
          <p:nvPr/>
        </p:nvSpPr>
        <p:spPr>
          <a:xfrm>
            <a:off x="4951912" y="1787991"/>
            <a:ext cx="391516" cy="1114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E3C75C-56D0-0F45-9BB7-D15FB0BC910B}"/>
              </a:ext>
            </a:extLst>
          </p:cNvPr>
          <p:cNvSpPr/>
          <p:nvPr/>
        </p:nvSpPr>
        <p:spPr>
          <a:xfrm>
            <a:off x="5796833" y="1787991"/>
            <a:ext cx="391516" cy="1114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847935-7247-9D4A-996C-CDD658E199F4}"/>
              </a:ext>
            </a:extLst>
          </p:cNvPr>
          <p:cNvSpPr/>
          <p:nvPr/>
        </p:nvSpPr>
        <p:spPr>
          <a:xfrm>
            <a:off x="6643271" y="1803537"/>
            <a:ext cx="391516" cy="1114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6D3FB5-DBBB-844C-A8C8-16D66C675E03}"/>
              </a:ext>
            </a:extLst>
          </p:cNvPr>
          <p:cNvSpPr txBox="1"/>
          <p:nvPr/>
        </p:nvSpPr>
        <p:spPr>
          <a:xfrm>
            <a:off x="3570848" y="804134"/>
            <a:ext cx="1364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Coach Table-</a:t>
            </a:r>
          </a:p>
          <a:p>
            <a:r>
              <a:rPr lang="en-US" sz="1400" dirty="0"/>
              <a:t> 3 seats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612071C-F34B-7543-A32D-94F68941DB74}"/>
              </a:ext>
            </a:extLst>
          </p:cNvPr>
          <p:cNvSpPr txBox="1"/>
          <p:nvPr/>
        </p:nvSpPr>
        <p:spPr>
          <a:xfrm>
            <a:off x="5840587" y="779278"/>
            <a:ext cx="1364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Coach Table –</a:t>
            </a:r>
          </a:p>
          <a:p>
            <a:r>
              <a:rPr lang="en-US" sz="1400" dirty="0"/>
              <a:t>3 seats</a:t>
            </a:r>
          </a:p>
        </p:txBody>
      </p:sp>
      <p:sp>
        <p:nvSpPr>
          <p:cNvPr id="15" name="Round Same Side Corner Rectangle 14">
            <a:extLst>
              <a:ext uri="{FF2B5EF4-FFF2-40B4-BE49-F238E27FC236}">
                <a16:creationId xmlns:a16="http://schemas.microsoft.com/office/drawing/2014/main" id="{0D64569A-17CA-7349-868D-F3BCB8F6B0CE}"/>
              </a:ext>
            </a:extLst>
          </p:cNvPr>
          <p:cNvSpPr/>
          <p:nvPr/>
        </p:nvSpPr>
        <p:spPr>
          <a:xfrm>
            <a:off x="5044621" y="986635"/>
            <a:ext cx="518759" cy="404924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9E23EEB-5C6A-A54D-BAEB-1A9A168EDDE9}"/>
              </a:ext>
            </a:extLst>
          </p:cNvPr>
          <p:cNvSpPr txBox="1"/>
          <p:nvPr/>
        </p:nvSpPr>
        <p:spPr>
          <a:xfrm>
            <a:off x="2702831" y="2876769"/>
            <a:ext cx="2019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Players tables-  5 tables, 8 seats per table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4319748-799F-B544-B37D-6485AA998E69}"/>
              </a:ext>
            </a:extLst>
          </p:cNvPr>
          <p:cNvSpPr/>
          <p:nvPr/>
        </p:nvSpPr>
        <p:spPr>
          <a:xfrm>
            <a:off x="1994497" y="4429119"/>
            <a:ext cx="733901" cy="700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5A8DB49-1A30-2441-8139-9ED07E7954E4}"/>
              </a:ext>
            </a:extLst>
          </p:cNvPr>
          <p:cNvSpPr/>
          <p:nvPr/>
        </p:nvSpPr>
        <p:spPr>
          <a:xfrm>
            <a:off x="3225787" y="4421971"/>
            <a:ext cx="733901" cy="700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53DE0EF-A9AB-5843-A35F-B29FA97760D2}"/>
              </a:ext>
            </a:extLst>
          </p:cNvPr>
          <p:cNvSpPr/>
          <p:nvPr/>
        </p:nvSpPr>
        <p:spPr>
          <a:xfrm>
            <a:off x="4504107" y="4429119"/>
            <a:ext cx="733901" cy="700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19EBAA5-2B8C-3340-AEE0-9BA67780A923}"/>
              </a:ext>
            </a:extLst>
          </p:cNvPr>
          <p:cNvSpPr/>
          <p:nvPr/>
        </p:nvSpPr>
        <p:spPr>
          <a:xfrm>
            <a:off x="5742110" y="4407692"/>
            <a:ext cx="733901" cy="700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6CD81CA-896C-DE43-B000-03657E7AE078}"/>
              </a:ext>
            </a:extLst>
          </p:cNvPr>
          <p:cNvSpPr/>
          <p:nvPr/>
        </p:nvSpPr>
        <p:spPr>
          <a:xfrm>
            <a:off x="6917695" y="4407692"/>
            <a:ext cx="733901" cy="700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4C9F0CE-E7AC-F24C-93E8-153F167FFE8B}"/>
              </a:ext>
            </a:extLst>
          </p:cNvPr>
          <p:cNvSpPr/>
          <p:nvPr/>
        </p:nvSpPr>
        <p:spPr>
          <a:xfrm>
            <a:off x="7577138" y="5275656"/>
            <a:ext cx="733901" cy="700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D52F6A1-E138-2644-AF98-6078ACC6DD23}"/>
              </a:ext>
            </a:extLst>
          </p:cNvPr>
          <p:cNvSpPr/>
          <p:nvPr/>
        </p:nvSpPr>
        <p:spPr>
          <a:xfrm>
            <a:off x="2533083" y="5203455"/>
            <a:ext cx="733901" cy="700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B4FAC04-3F25-9549-8CBB-5ED43644CC59}"/>
              </a:ext>
            </a:extLst>
          </p:cNvPr>
          <p:cNvSpPr/>
          <p:nvPr/>
        </p:nvSpPr>
        <p:spPr>
          <a:xfrm>
            <a:off x="3805445" y="5291970"/>
            <a:ext cx="733901" cy="700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208FB28-7AEE-314F-8285-0BC41C6A3291}"/>
              </a:ext>
            </a:extLst>
          </p:cNvPr>
          <p:cNvSpPr/>
          <p:nvPr/>
        </p:nvSpPr>
        <p:spPr>
          <a:xfrm>
            <a:off x="5114411" y="5275657"/>
            <a:ext cx="733901" cy="700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60CD5BC-9979-A84D-8247-0EF204724E9A}"/>
              </a:ext>
            </a:extLst>
          </p:cNvPr>
          <p:cNvSpPr/>
          <p:nvPr/>
        </p:nvSpPr>
        <p:spPr>
          <a:xfrm>
            <a:off x="6191334" y="5289951"/>
            <a:ext cx="733901" cy="700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F9F2314-1641-B545-AF02-934CE812AA5F}"/>
              </a:ext>
            </a:extLst>
          </p:cNvPr>
          <p:cNvSpPr/>
          <p:nvPr/>
        </p:nvSpPr>
        <p:spPr>
          <a:xfrm>
            <a:off x="6436801" y="3566260"/>
            <a:ext cx="733901" cy="700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74FEB96-CA8A-B94A-9760-742659FCBEBF}"/>
              </a:ext>
            </a:extLst>
          </p:cNvPr>
          <p:cNvSpPr/>
          <p:nvPr/>
        </p:nvSpPr>
        <p:spPr>
          <a:xfrm>
            <a:off x="5196430" y="3582581"/>
            <a:ext cx="733901" cy="700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2E2E5EE-D6B9-A44C-97A6-FD63161B5515}"/>
              </a:ext>
            </a:extLst>
          </p:cNvPr>
          <p:cNvSpPr/>
          <p:nvPr/>
        </p:nvSpPr>
        <p:spPr>
          <a:xfrm>
            <a:off x="3937247" y="3617461"/>
            <a:ext cx="733901" cy="700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CE1A9B95-7934-B14E-947A-C1871961D8A6}"/>
              </a:ext>
            </a:extLst>
          </p:cNvPr>
          <p:cNvSpPr/>
          <p:nvPr/>
        </p:nvSpPr>
        <p:spPr>
          <a:xfrm>
            <a:off x="2533083" y="3703281"/>
            <a:ext cx="733901" cy="700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526CE29-237E-C247-870A-0DB7F2800567}"/>
              </a:ext>
            </a:extLst>
          </p:cNvPr>
          <p:cNvSpPr txBox="1"/>
          <p:nvPr/>
        </p:nvSpPr>
        <p:spPr>
          <a:xfrm>
            <a:off x="4936713" y="1111642"/>
            <a:ext cx="865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Podium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7FC3E02-7356-6648-BC78-0CE6C08E486D}"/>
              </a:ext>
            </a:extLst>
          </p:cNvPr>
          <p:cNvSpPr/>
          <p:nvPr/>
        </p:nvSpPr>
        <p:spPr>
          <a:xfrm>
            <a:off x="7687173" y="3566260"/>
            <a:ext cx="733901" cy="700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24FACBD-AF22-574B-B773-F5AF01D52A2F}"/>
              </a:ext>
            </a:extLst>
          </p:cNvPr>
          <p:cNvSpPr txBox="1"/>
          <p:nvPr/>
        </p:nvSpPr>
        <p:spPr>
          <a:xfrm>
            <a:off x="8025615" y="3259141"/>
            <a:ext cx="2118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Parent tables- 15 round tables, 8 seats per table</a:t>
            </a:r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AC795D8A-92C7-8142-B337-6EF5CF5467A0}"/>
              </a:ext>
            </a:extLst>
          </p:cNvPr>
          <p:cNvSpPr/>
          <p:nvPr/>
        </p:nvSpPr>
        <p:spPr>
          <a:xfrm>
            <a:off x="7917224" y="978393"/>
            <a:ext cx="1022947" cy="794000"/>
          </a:xfrm>
          <a:prstGeom prst="arc">
            <a:avLst>
              <a:gd name="adj1" fmla="val 1578265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526DE20-5EA7-6340-8319-93223E917036}"/>
              </a:ext>
            </a:extLst>
          </p:cNvPr>
          <p:cNvSpPr txBox="1"/>
          <p:nvPr/>
        </p:nvSpPr>
        <p:spPr>
          <a:xfrm>
            <a:off x="7970938" y="1203664"/>
            <a:ext cx="1258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Screen and projector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8047FFF-90B1-C74C-9DF6-8C144AA34A2A}"/>
              </a:ext>
            </a:extLst>
          </p:cNvPr>
          <p:cNvSpPr/>
          <p:nvPr/>
        </p:nvSpPr>
        <p:spPr>
          <a:xfrm>
            <a:off x="1968377" y="334417"/>
            <a:ext cx="1520042" cy="2375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338B80C-2798-D140-8F69-4069D2FF0A78}"/>
              </a:ext>
            </a:extLst>
          </p:cNvPr>
          <p:cNvSpPr/>
          <p:nvPr/>
        </p:nvSpPr>
        <p:spPr>
          <a:xfrm>
            <a:off x="234520" y="305018"/>
            <a:ext cx="1520042" cy="2375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D4396A3-2FCB-D34A-8D5C-661FD7DB868C}"/>
              </a:ext>
            </a:extLst>
          </p:cNvPr>
          <p:cNvSpPr/>
          <p:nvPr/>
        </p:nvSpPr>
        <p:spPr>
          <a:xfrm>
            <a:off x="4974354" y="6562257"/>
            <a:ext cx="1520042" cy="2375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5198FAC-9127-0C49-B732-38B565DE33D0}"/>
              </a:ext>
            </a:extLst>
          </p:cNvPr>
          <p:cNvSpPr/>
          <p:nvPr/>
        </p:nvSpPr>
        <p:spPr>
          <a:xfrm>
            <a:off x="3335365" y="6555109"/>
            <a:ext cx="1520042" cy="2375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4F51FF9-A3BE-F64D-8500-B392D43DDAAA}"/>
              </a:ext>
            </a:extLst>
          </p:cNvPr>
          <p:cNvSpPr txBox="1"/>
          <p:nvPr/>
        </p:nvSpPr>
        <p:spPr>
          <a:xfrm>
            <a:off x="3712490" y="6300788"/>
            <a:ext cx="2478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 long tables for bags/awards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B0DF6E1-EF26-BA46-AF33-60175D89209F}"/>
              </a:ext>
            </a:extLst>
          </p:cNvPr>
          <p:cNvSpPr/>
          <p:nvPr/>
        </p:nvSpPr>
        <p:spPr>
          <a:xfrm>
            <a:off x="802141" y="4200522"/>
            <a:ext cx="391516" cy="1114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4408903-1300-C849-8AF5-234A8AE9B933}"/>
              </a:ext>
            </a:extLst>
          </p:cNvPr>
          <p:cNvSpPr/>
          <p:nvPr/>
        </p:nvSpPr>
        <p:spPr>
          <a:xfrm>
            <a:off x="811139" y="2938899"/>
            <a:ext cx="391516" cy="1114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178787B-44ED-F044-B2D9-C2B88A3D29E8}"/>
              </a:ext>
            </a:extLst>
          </p:cNvPr>
          <p:cNvSpPr/>
          <p:nvPr/>
        </p:nvSpPr>
        <p:spPr>
          <a:xfrm>
            <a:off x="804762" y="1726884"/>
            <a:ext cx="391516" cy="1114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45635E2-2B5B-D742-ACEB-AA9E8FB4BD62}"/>
              </a:ext>
            </a:extLst>
          </p:cNvPr>
          <p:cNvSpPr txBox="1"/>
          <p:nvPr/>
        </p:nvSpPr>
        <p:spPr>
          <a:xfrm>
            <a:off x="86256" y="1520629"/>
            <a:ext cx="10858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4 long tables for food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B35DA63-A336-7843-988D-A202626C2FFC}"/>
              </a:ext>
            </a:extLst>
          </p:cNvPr>
          <p:cNvSpPr txBox="1"/>
          <p:nvPr/>
        </p:nvSpPr>
        <p:spPr>
          <a:xfrm>
            <a:off x="802141" y="542524"/>
            <a:ext cx="1730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 Long table for senior photos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37BD2F2-73A3-5B4E-A44B-E3112E1911A1}"/>
              </a:ext>
            </a:extLst>
          </p:cNvPr>
          <p:cNvSpPr txBox="1"/>
          <p:nvPr/>
        </p:nvSpPr>
        <p:spPr>
          <a:xfrm>
            <a:off x="10602055" y="3617461"/>
            <a:ext cx="8920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Coffee &amp; Dessert served from existing tables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86E85D8-9742-F749-91AB-0258D35C3CC7}"/>
              </a:ext>
            </a:extLst>
          </p:cNvPr>
          <p:cNvSpPr/>
          <p:nvPr/>
        </p:nvSpPr>
        <p:spPr>
          <a:xfrm>
            <a:off x="811139" y="5494140"/>
            <a:ext cx="391516" cy="1114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956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1322</TotalTime>
  <Words>58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Arien Lawless</dc:creator>
  <cp:lastModifiedBy>Arien Lawless</cp:lastModifiedBy>
  <cp:revision>4</cp:revision>
  <cp:lastPrinted>2018-03-19T20:49:21Z</cp:lastPrinted>
  <dcterms:created xsi:type="dcterms:W3CDTF">2018-03-19T14:45:26Z</dcterms:created>
  <dcterms:modified xsi:type="dcterms:W3CDTF">2018-03-20T16:43:31Z</dcterms:modified>
</cp:coreProperties>
</file>