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2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8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0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90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4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2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8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9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2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9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DF01E-5E92-F941-8792-E9E819F9505C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358A4-A140-FE44-8695-E72AE5C1C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1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91396" y="416885"/>
            <a:ext cx="3906738" cy="484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Presentation table </a:t>
            </a:r>
            <a:r>
              <a:rPr lang="mr-IN" dirty="0" smtClean="0">
                <a:solidFill>
                  <a:schemeClr val="tx1"/>
                </a:solidFill>
              </a:rPr>
              <a:t>–</a:t>
            </a:r>
            <a:r>
              <a:rPr lang="en-US" dirty="0" smtClean="0">
                <a:solidFill>
                  <a:schemeClr val="tx1"/>
                </a:solidFill>
              </a:rPr>
              <a:t> need microphone and podium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37" y="1461225"/>
            <a:ext cx="545577" cy="13406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Refreshment Table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025" y="4207629"/>
            <a:ext cx="545577" cy="1211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Uniform Sale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30515" y="1461225"/>
            <a:ext cx="545577" cy="1253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Meat Sale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37503" y="4207629"/>
            <a:ext cx="545577" cy="1211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Volunteer Sign-Up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0637" y="5957684"/>
            <a:ext cx="1206077" cy="484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Freshman Sign-Up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14243" y="5957684"/>
            <a:ext cx="1286898" cy="484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Sophomore Sign-Up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86540" y="5957684"/>
            <a:ext cx="1025157" cy="484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Junior Sign-Up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06791" y="5957684"/>
            <a:ext cx="1182686" cy="484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Senior Sign-Up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60757" y="153181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025" y="2910627"/>
            <a:ext cx="545577" cy="1211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Uniform Sale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37503" y="2847609"/>
            <a:ext cx="545577" cy="1211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Volunteer Sign-Up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707089" y="153181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926128" y="153181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088213" y="153181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175169" y="153181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560757" y="2503437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707089" y="2503437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926128" y="2503437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088213" y="2503437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175169" y="2503437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560757" y="348748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707089" y="348748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926128" y="348748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088213" y="348748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175169" y="348748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560757" y="451515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707089" y="451515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926128" y="451515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088213" y="451515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175169" y="4515150"/>
            <a:ext cx="814308" cy="8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707089" y="5329530"/>
            <a:ext cx="3603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**Fill in the middle with rounds for parents and players to sit </a:t>
            </a:r>
            <a:r>
              <a:rPr lang="mr-IN" sz="1000" dirty="0" smtClean="0"/>
              <a:t>–</a:t>
            </a:r>
            <a:r>
              <a:rPr lang="en-US" sz="1000" dirty="0" smtClean="0"/>
              <a:t> not sure how many to expect so whatever fits here is fine!</a:t>
            </a:r>
            <a:endParaRPr 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125741" y="110900"/>
            <a:ext cx="19681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**Proposed layout for 3/27/19 Meet the Coach for UA Men’s Soccer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34377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84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Milburn</dc:creator>
  <cp:lastModifiedBy>Jill Milburn</cp:lastModifiedBy>
  <cp:revision>2</cp:revision>
  <dcterms:created xsi:type="dcterms:W3CDTF">2019-01-23T13:56:33Z</dcterms:created>
  <dcterms:modified xsi:type="dcterms:W3CDTF">2019-01-23T14:09:32Z</dcterms:modified>
</cp:coreProperties>
</file>